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3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  <p:sld r:id="rId32"/>
      </p:sldLst>
    </p:custShow>
    <p:custShow name="Sponsor Slides" id="1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74784" autoAdjust="0"/>
  </p:normalViewPr>
  <p:slideViewPr>
    <p:cSldViewPr snapToGrid="0">
      <p:cViewPr varScale="1">
        <p:scale>
          <a:sx n="81" d="100"/>
          <a:sy n="81" d="100"/>
        </p:scale>
        <p:origin x="145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</a:t>
            </a:r>
            <a:r>
              <a:rPr lang="en-US" baseline="0"/>
              <a:t>&amp; Xamarin</a:t>
            </a: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>
                <a:hlinkClick r:id="rId3"/>
              </a:rPr>
              <a:t>bit</a:t>
            </a:r>
            <a:r>
              <a:rPr lang="en-US" b="1" dirty="0">
                <a:hlinkClick r:id="rId3"/>
              </a:rPr>
              <a:t>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docs.asp.net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FB3BF-E914-4FE3-97EB-43A66348FE31}"/>
              </a:ext>
            </a:extLst>
          </p:cNvPr>
          <p:cNvSpPr txBox="1"/>
          <p:nvPr/>
        </p:nvSpPr>
        <p:spPr>
          <a:xfrm>
            <a:off x="1285875" y="1858169"/>
            <a:ext cx="4286250" cy="36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bit.ly/2c16q1Y</a:t>
            </a:r>
          </a:p>
        </p:txBody>
      </p:sp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AB615-3E48-4361-A07B-DFDDFA81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8389"/>
            <a:ext cx="5709528" cy="4836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/>
          <p:nvPr/>
        </p:nvCxnSpPr>
        <p:spPr>
          <a:xfrm flipH="1">
            <a:off x="1926077" y="2752928"/>
            <a:ext cx="4560448" cy="12840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1925367" y="2076687"/>
            <a:ext cx="4465705" cy="528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3720</TotalTime>
  <Words>1463</Words>
  <Application>Microsoft Office PowerPoint</Application>
  <PresentationFormat>Widescreen</PresentationFormat>
  <Paragraphs>438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2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654</cp:revision>
  <dcterms:created xsi:type="dcterms:W3CDTF">2016-07-13T16:00:36Z</dcterms:created>
  <dcterms:modified xsi:type="dcterms:W3CDTF">2018-01-08T21:27:10Z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